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57" r:id="rId6"/>
    <p:sldId id="259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9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49C41-433A-5E25-FCED-574C054AB0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AE53D-B7C1-5805-F850-46ACEDCF34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74714-54ED-A0FA-2008-4C3830F17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BC95-094C-412A-BA9B-464D38078857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F95D29-B1BC-2865-8452-D22CCEEDF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0816D6-3B0D-E2EF-EE41-A30B730C0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DD03B-C6F7-4F8D-9190-9D305431F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296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38605-39C6-D93C-36E6-737A3B09F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CA6CC-61A0-0E8D-300F-8100D19C4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C0106-BF4D-5BF9-DE3D-C4235C90C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BC95-094C-412A-BA9B-464D38078857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A8A75-2763-1EEF-ECA8-3EEC7A4E8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7C71B-745E-9C9F-840F-71286D64B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DD03B-C6F7-4F8D-9190-9D305431F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245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191F39-DCCE-8B5E-E914-308B8FC92B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FA92B5-D116-CF12-F131-229BBFEA2B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FFF09-FDE4-8252-D2FB-018B68133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BC95-094C-412A-BA9B-464D38078857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F86D2-4617-C7A2-ABE9-DD815E6E4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8A610-F837-EACC-685F-0E12A7BA9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DD03B-C6F7-4F8D-9190-9D305431F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932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05BB5-16AB-D033-86E8-889EC1B8F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8C811-6F4B-E3EE-BD94-D0E146AD7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F887F-45B9-BE6E-AB0E-0F6BD15B1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BC95-094C-412A-BA9B-464D38078857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0A6BA-66B8-9669-1DBF-D8F95AA8A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64FE7-60E0-D8ED-91B2-039097826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DD03B-C6F7-4F8D-9190-9D305431F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755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B2161-E303-2490-E2E1-62D92F126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373DD-3EFF-053F-07D6-EB19E82DA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45106-773D-494C-B6C6-261DECD7F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BC95-094C-412A-BA9B-464D38078857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F1FAC-5BCF-48A1-42A5-42FBDCA40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CF4DA-828F-394D-4CD2-9C667F6F5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DD03B-C6F7-4F8D-9190-9D305431F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54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E1D73-880F-59FD-E0F9-8A58FC659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3F49B-FC37-9825-769A-5A120184B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9D2D2-4FFC-CC6D-A307-F139B00DE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6092AE-C3E6-69D0-5560-5D5E76825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BC95-094C-412A-BA9B-464D38078857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C9D967-8C6F-B12D-2D22-0AED6DBDD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322AB-9AD0-DACB-24A4-A4AFC4F2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DD03B-C6F7-4F8D-9190-9D305431F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48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A76D0-1D13-CCA2-492E-0B30A5948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E5D45-003B-B806-7B88-2A935CA3D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961C7D-E202-F1E5-2E6E-5241487F2F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DE24D2-9E0D-DA84-187B-D851259631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9DD311-8C5A-E0B1-A7FF-4DA463C07D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AB7A13-C8CB-41AE-5726-A0538DFCF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BC95-094C-412A-BA9B-464D38078857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3376B9-35DF-035C-1A24-0B2D068E1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606187-808E-927B-A6F4-DD3C75784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DD03B-C6F7-4F8D-9190-9D305431F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743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B28DE-B862-7E49-D0AE-66CB13C59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F0023F-8562-8718-B075-C9B1AA795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BC95-094C-412A-BA9B-464D38078857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F9ACA-3B6D-DA6B-24A9-10B042306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3D6B7E-F2B4-01CF-1EF8-B0D60A5AE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DD03B-C6F7-4F8D-9190-9D305431F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98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510B96-40A8-336F-FBE1-1C65E2F5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BC95-094C-412A-BA9B-464D38078857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2461B6-9F82-54B0-AAB5-4DA0E01A0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AC0ECB-989E-CEEF-9766-54172F6C5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DD03B-C6F7-4F8D-9190-9D305431F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82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63703-8794-4D97-5894-2A02D7687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07545-B73F-C040-93D3-D28429DEA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F11A00-40A4-C51E-A1BE-5916B2920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3540B-53A5-75E6-42B3-72DC361D2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BC95-094C-412A-BA9B-464D38078857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E953DB-8ABD-02CA-C3B6-F6E74364C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8AC7DF-534B-B557-7005-2E3606547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DD03B-C6F7-4F8D-9190-9D305431F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84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75467-3AAE-1E80-AF98-3C9BD37D6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EB3C76-46C2-218D-7F24-9885277744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F3FCFD-7708-C990-B80C-FFAA9E4157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1051F2-A0B9-70DB-65C3-4F1C29492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BC95-094C-412A-BA9B-464D38078857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69FD03-661B-8EC8-9D0C-83742F0AA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6A4F67-3C28-84D7-A1F2-53C63C317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DD03B-C6F7-4F8D-9190-9D305431F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69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09E7C5-342A-FDD0-9813-E4BEFE997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613B4C-1E43-0ACE-8D1C-58D067ECC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EC9ED-7B09-3FEF-2F65-2C8A6A32E3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99BC95-094C-412A-BA9B-464D38078857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33D31-F365-B8E0-0487-BFDF88873F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01477-B86F-D2DB-DA23-BA83D6DBD6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6DD03B-C6F7-4F8D-9190-9D305431F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86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7876E-8656-1A0F-5702-3195991BA9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USS CROAKER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FA02A9-36D2-D1C0-8BF6-6C769F6745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SSK 246</a:t>
            </a:r>
          </a:p>
          <a:p>
            <a:r>
              <a:rPr lang="en-US" dirty="0"/>
              <a:t>WWII Gato Class</a:t>
            </a:r>
          </a:p>
          <a:p>
            <a:r>
              <a:rPr lang="en-US" dirty="0"/>
              <a:t>Guppy Conversion to Cold War Hunter/Killer</a:t>
            </a:r>
          </a:p>
        </p:txBody>
      </p:sp>
    </p:spTree>
    <p:extLst>
      <p:ext uri="{BB962C8B-B14F-4D97-AF65-F5344CB8AC3E}">
        <p14:creationId xmlns:p14="http://schemas.microsoft.com/office/powerpoint/2010/main" val="1818066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6680B-BB37-8C60-334D-73A47FDCC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ubmarine docked at a dock&#10;&#10;AI-generated content may be incorrect.">
            <a:extLst>
              <a:ext uri="{FF2B5EF4-FFF2-40B4-BE49-F238E27FC236}">
                <a16:creationId xmlns:a16="http://schemas.microsoft.com/office/drawing/2014/main" id="{319414A0-6F8A-129C-8021-C9A50DF970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1591137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50C53-06A9-CEE3-524E-063C96FE3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Gato Class</a:t>
            </a:r>
          </a:p>
        </p:txBody>
      </p:sp>
      <p:pic>
        <p:nvPicPr>
          <p:cNvPr id="5" name="Content Placeholder 4" descr="A submarine in the water&#10;&#10;AI-generated content may be incorrect.">
            <a:extLst>
              <a:ext uri="{FF2B5EF4-FFF2-40B4-BE49-F238E27FC236}">
                <a16:creationId xmlns:a16="http://schemas.microsoft.com/office/drawing/2014/main" id="{E6CB833A-E7E5-0B39-AA40-C86D51A03D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7536" y="2303558"/>
            <a:ext cx="4376928" cy="3395472"/>
          </a:xfrm>
        </p:spPr>
      </p:pic>
    </p:spTree>
    <p:extLst>
      <p:ext uri="{BB962C8B-B14F-4D97-AF65-F5344CB8AC3E}">
        <p14:creationId xmlns:p14="http://schemas.microsoft.com/office/powerpoint/2010/main" val="717908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05EB7-86A2-6139-64DC-BCDA6F9A3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WWII Patch</a:t>
            </a:r>
          </a:p>
        </p:txBody>
      </p:sp>
      <p:pic>
        <p:nvPicPr>
          <p:cNvPr id="5" name="Content Placeholder 4" descr="A patch with a cartoon character on it&#10;&#10;AI-generated content may be incorrect.">
            <a:extLst>
              <a:ext uri="{FF2B5EF4-FFF2-40B4-BE49-F238E27FC236}">
                <a16:creationId xmlns:a16="http://schemas.microsoft.com/office/drawing/2014/main" id="{12F60738-06E4-90A6-93F0-7CECABA5F3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50" y="2929731"/>
            <a:ext cx="2857500" cy="2143125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0C790A1-7D10-1A2A-1B24-FA21B0CBA1D9}"/>
              </a:ext>
            </a:extLst>
          </p:cNvPr>
          <p:cNvSpPr txBox="1"/>
          <p:nvPr/>
        </p:nvSpPr>
        <p:spPr>
          <a:xfrm>
            <a:off x="40062" y="5846544"/>
            <a:ext cx="120922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https://www.usmilitariaforum.com/forums/index.php?/topic/310637-wwii-equator-crossing-sub-skipper-uss-croaker/</a:t>
            </a:r>
          </a:p>
        </p:txBody>
      </p:sp>
    </p:spTree>
    <p:extLst>
      <p:ext uri="{BB962C8B-B14F-4D97-AF65-F5344CB8AC3E}">
        <p14:creationId xmlns:p14="http://schemas.microsoft.com/office/powerpoint/2010/main" val="4067345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5346C-CC1C-15F7-4886-AE52B14CF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IJN NAGARA – Cruiser Sinking Scope Pic</a:t>
            </a:r>
          </a:p>
        </p:txBody>
      </p:sp>
      <p:pic>
        <p:nvPicPr>
          <p:cNvPr id="5" name="Content Placeholder 4" descr="A ship in the water&#10;&#10;AI-generated content may be incorrect.">
            <a:extLst>
              <a:ext uri="{FF2B5EF4-FFF2-40B4-BE49-F238E27FC236}">
                <a16:creationId xmlns:a16="http://schemas.microsoft.com/office/drawing/2014/main" id="{C81EF3EF-0508-666D-2593-A6F2E1035E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6994" y="1825625"/>
            <a:ext cx="5558011" cy="4351338"/>
          </a:xfrm>
        </p:spPr>
      </p:pic>
    </p:spTree>
    <p:extLst>
      <p:ext uri="{BB962C8B-B14F-4D97-AF65-F5344CB8AC3E}">
        <p14:creationId xmlns:p14="http://schemas.microsoft.com/office/powerpoint/2010/main" val="3421210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F4EE3-6A2B-13AB-946A-A610702B8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Guppy Conversion</a:t>
            </a:r>
          </a:p>
        </p:txBody>
      </p:sp>
      <p:pic>
        <p:nvPicPr>
          <p:cNvPr id="5" name="Content Placeholder 4" descr="A submarine in the water&#10;&#10;AI-generated content may be incorrect.">
            <a:extLst>
              <a:ext uri="{FF2B5EF4-FFF2-40B4-BE49-F238E27FC236}">
                <a16:creationId xmlns:a16="http://schemas.microsoft.com/office/drawing/2014/main" id="{EAE3287F-BE4D-4904-240B-B52B3BE617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022" y="1825625"/>
            <a:ext cx="5547955" cy="4351338"/>
          </a:xfrm>
        </p:spPr>
      </p:pic>
    </p:spTree>
    <p:extLst>
      <p:ext uri="{BB962C8B-B14F-4D97-AF65-F5344CB8AC3E}">
        <p14:creationId xmlns:p14="http://schemas.microsoft.com/office/powerpoint/2010/main" val="3453423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DCD94-35F1-23D5-0242-746ED5886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SSK Patch</a:t>
            </a:r>
          </a:p>
        </p:txBody>
      </p:sp>
      <p:pic>
        <p:nvPicPr>
          <p:cNvPr id="5" name="Content Placeholder 4" descr="A patch with a cartoon character on it&#10;&#10;AI-generated content may be incorrect.">
            <a:extLst>
              <a:ext uri="{FF2B5EF4-FFF2-40B4-BE49-F238E27FC236}">
                <a16:creationId xmlns:a16="http://schemas.microsoft.com/office/drawing/2014/main" id="{78BB76AF-32D3-F03B-0DE4-3320731931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2100" y="1981994"/>
            <a:ext cx="3987800" cy="4038600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24AB615-F8C4-A510-6974-A6A2618D0D30}"/>
              </a:ext>
            </a:extLst>
          </p:cNvPr>
          <p:cNvSpPr txBox="1"/>
          <p:nvPr/>
        </p:nvSpPr>
        <p:spPr>
          <a:xfrm>
            <a:off x="3386580" y="6216133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https://www.youtube.com/watch?v=5f03m7tVBw8</a:t>
            </a:r>
          </a:p>
        </p:txBody>
      </p:sp>
    </p:spTree>
    <p:extLst>
      <p:ext uri="{BB962C8B-B14F-4D97-AF65-F5344CB8AC3E}">
        <p14:creationId xmlns:p14="http://schemas.microsoft.com/office/powerpoint/2010/main" val="362259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C278E-B8E4-0887-BFAD-E47B238CC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Museum Boat – Buffalo, NY</a:t>
            </a:r>
          </a:p>
        </p:txBody>
      </p:sp>
      <p:pic>
        <p:nvPicPr>
          <p:cNvPr id="5" name="Content Placeholder 4" descr="A group of military ships in a harbor&#10;&#10;AI-generated content may be incorrect.">
            <a:extLst>
              <a:ext uri="{FF2B5EF4-FFF2-40B4-BE49-F238E27FC236}">
                <a16:creationId xmlns:a16="http://schemas.microsoft.com/office/drawing/2014/main" id="{9DCDE3A0-C315-DB3C-AD15-2285D55E55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528085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A2EF0-0B51-3CE7-153C-0568B194D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ubmarine in a harbor&#10;&#10;AI-generated content may be incorrect.">
            <a:extLst>
              <a:ext uri="{FF2B5EF4-FFF2-40B4-BE49-F238E27FC236}">
                <a16:creationId xmlns:a16="http://schemas.microsoft.com/office/drawing/2014/main" id="{1C7B2124-F9BA-B333-C91B-EB24831E13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3599338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6D562-649D-40CC-B769-8725ECDA6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close-up of a submarine&#10;&#10;AI-generated content may be incorrect.">
            <a:extLst>
              <a:ext uri="{FF2B5EF4-FFF2-40B4-BE49-F238E27FC236}">
                <a16:creationId xmlns:a16="http://schemas.microsoft.com/office/drawing/2014/main" id="{D9FEDE1A-827C-1158-8096-B0B75F45ED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3788119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67</Words>
  <Application>Microsoft Office PowerPoint</Application>
  <PresentationFormat>Widescreen</PresentationFormat>
  <Paragraphs>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USS CROAKER</vt:lpstr>
      <vt:lpstr>Gato Class</vt:lpstr>
      <vt:lpstr>WWII Patch</vt:lpstr>
      <vt:lpstr>IJN NAGARA – Cruiser Sinking Scope Pic</vt:lpstr>
      <vt:lpstr>Guppy Conversion</vt:lpstr>
      <vt:lpstr>SSK Patch</vt:lpstr>
      <vt:lpstr>Museum Boat – Buffalo, NY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Donald Robertson</dc:creator>
  <cp:lastModifiedBy>Donald Robertson</cp:lastModifiedBy>
  <cp:revision>2</cp:revision>
  <dcterms:created xsi:type="dcterms:W3CDTF">2025-10-10T22:17:15Z</dcterms:created>
  <dcterms:modified xsi:type="dcterms:W3CDTF">2025-10-10T22:27:37Z</dcterms:modified>
</cp:coreProperties>
</file>